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1" r:id="rId2"/>
  </p:sldIdLst>
  <p:sldSz cx="30275213" cy="42803763"/>
  <p:notesSz cx="9931400" cy="14351000"/>
  <p:defaultTextStyle>
    <a:defPPr>
      <a:defRPr lang="en-US"/>
    </a:defPPr>
    <a:lvl1pPr algn="l" defTabSz="2086114" rtl="0" fontAlgn="base">
      <a:spcBef>
        <a:spcPct val="0"/>
      </a:spcBef>
      <a:spcAft>
        <a:spcPct val="0"/>
      </a:spcAft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2086114" indent="-1628536" algn="l" defTabSz="2086114" rtl="0" fontAlgn="base">
      <a:spcBef>
        <a:spcPct val="0"/>
      </a:spcBef>
      <a:spcAft>
        <a:spcPct val="0"/>
      </a:spcAft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4173816" indent="-3258659" algn="l" defTabSz="2086114" rtl="0" fontAlgn="base">
      <a:spcBef>
        <a:spcPct val="0"/>
      </a:spcBef>
      <a:spcAft>
        <a:spcPct val="0"/>
      </a:spcAft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6261518" indent="-4888782" algn="l" defTabSz="2086114" rtl="0" fontAlgn="base">
      <a:spcBef>
        <a:spcPct val="0"/>
      </a:spcBef>
      <a:spcAft>
        <a:spcPct val="0"/>
      </a:spcAft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8349219" indent="-6518905" algn="l" defTabSz="2086114" rtl="0" fontAlgn="base">
      <a:spcBef>
        <a:spcPct val="0"/>
      </a:spcBef>
      <a:spcAft>
        <a:spcPct val="0"/>
      </a:spcAft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7893" algn="l" defTabSz="457578" rtl="0" eaLnBrk="1" latinLnBrk="0" hangingPunct="1"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5471" algn="l" defTabSz="457578" rtl="0" eaLnBrk="1" latinLnBrk="0" hangingPunct="1"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3049" algn="l" defTabSz="457578" rtl="0" eaLnBrk="1" latinLnBrk="0" hangingPunct="1"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60628" algn="l" defTabSz="457578" rtl="0" eaLnBrk="1" latinLnBrk="0" hangingPunct="1">
      <a:defRPr sz="8207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513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EDE80F-2993-05A2-68E2-B110BDF7C375}" name="Lina Goh" initials="" userId="S::lina.goh@sydney.edu.au::49a0dabc-9c4c-4adf-ad71-a0622e644333" providerId="AD"/>
  <p188:author id="{B4F1EF9F-3312-2942-EF12-06CCFE248DA0}" name="Suzie Mate" initials="SM" userId="S::suzanne.mate@sydney.edu.au::3037b937-0a1f-4fc6-bb92-a3e9088ea872" providerId="AD"/>
  <p188:author id="{F762FAE4-0C82-AA78-928B-C4F1B1B23C3A}" name="Jeanette Thom" initials="JT" userId="S::jeanette.thom@sydney.edu.au::35673061-7176-40e9-94d8-5c58c80fc1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E98"/>
    <a:srgbClr val="12416C"/>
    <a:srgbClr val="548235"/>
    <a:srgbClr val="E64626"/>
    <a:srgbClr val="272727"/>
    <a:srgbClr val="F9B72C"/>
    <a:srgbClr val="FBCD6B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1646" y="19"/>
      </p:cViewPr>
      <p:guideLst>
        <p:guide orient="horz" pos="13513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ie Mate" userId="3037b937-0a1f-4fc6-bb92-a3e9088ea872" providerId="ADAL" clId="{1E1D5A6F-AD3E-4C33-A429-F08D40C6F222}"/>
    <pc:docChg chg="custSel modSld">
      <pc:chgData name="Suzie Mate" userId="3037b937-0a1f-4fc6-bb92-a3e9088ea872" providerId="ADAL" clId="{1E1D5A6F-AD3E-4C33-A429-F08D40C6F222}" dt="2026-04-10T00:03:45.299" v="7" actId="1076"/>
      <pc:docMkLst>
        <pc:docMk/>
      </pc:docMkLst>
      <pc:sldChg chg="addSp delSp modSp mod">
        <pc:chgData name="Suzie Mate" userId="3037b937-0a1f-4fc6-bb92-a3e9088ea872" providerId="ADAL" clId="{1E1D5A6F-AD3E-4C33-A429-F08D40C6F222}" dt="2026-04-10T00:03:45.299" v="7" actId="1076"/>
        <pc:sldMkLst>
          <pc:docMk/>
          <pc:sldMk cId="18060328" sldId="261"/>
        </pc:sldMkLst>
        <pc:spChg chg="mod">
          <ac:chgData name="Suzie Mate" userId="3037b937-0a1f-4fc6-bb92-a3e9088ea872" providerId="ADAL" clId="{1E1D5A6F-AD3E-4C33-A429-F08D40C6F222}" dt="2026-03-26T06:34:26.716" v="0" actId="13926"/>
          <ac:spMkLst>
            <pc:docMk/>
            <pc:sldMk cId="18060328" sldId="261"/>
            <ac:spMk id="18" creationId="{6C88F24C-F1D8-3789-AC8B-750D91F14ABB}"/>
          </ac:spMkLst>
        </pc:spChg>
        <pc:picChg chg="del">
          <ac:chgData name="Suzie Mate" userId="3037b937-0a1f-4fc6-bb92-a3e9088ea872" providerId="ADAL" clId="{1E1D5A6F-AD3E-4C33-A429-F08D40C6F222}" dt="2026-04-10T00:03:32.287" v="1" actId="478"/>
          <ac:picMkLst>
            <pc:docMk/>
            <pc:sldMk cId="18060328" sldId="261"/>
            <ac:picMk id="5" creationId="{6CEA0D88-8CEF-666A-15A5-FD6A25E52D50}"/>
          </ac:picMkLst>
        </pc:picChg>
        <pc:picChg chg="add mod">
          <ac:chgData name="Suzie Mate" userId="3037b937-0a1f-4fc6-bb92-a3e9088ea872" providerId="ADAL" clId="{1E1D5A6F-AD3E-4C33-A429-F08D40C6F222}" dt="2026-04-10T00:03:45.299" v="7" actId="1076"/>
          <ac:picMkLst>
            <pc:docMk/>
            <pc:sldMk cId="18060328" sldId="261"/>
            <ac:picMk id="6" creationId="{A2547885-16AA-FDB5-0F88-0F43CA3F5B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defTabSz="316512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717550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charset="0"/>
              </a:defRPr>
            </a:lvl1pPr>
          </a:lstStyle>
          <a:p>
            <a:fld id="{430F93BE-767E-7A4A-8789-F543653EEC61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0959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defTabSz="3165120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13630959"/>
            <a:ext cx="4303607" cy="717550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charset="0"/>
              </a:defRPr>
            </a:lvl1pPr>
          </a:lstStyle>
          <a:p>
            <a:fld id="{C1A96051-BD5D-F648-BF5E-9036DC723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8" y="13296922"/>
            <a:ext cx="25733930" cy="91750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7" y="24255465"/>
            <a:ext cx="21192648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9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8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0802C-C97D-384A-98C4-886D0B6A6F0B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C4F6-BE19-6B42-9B75-9D41D8A8B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3A2D9-906F-3D46-B153-4839EAAAD95C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3BC-FC56-7148-86ED-BA9F6B99B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2412" y="7560022"/>
            <a:ext cx="31857305" cy="16102934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9989" y="7560022"/>
            <a:ext cx="95077833" cy="1610293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477C3-C0EE-AA48-A44C-1C0F9956B307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A9FB6-DE1D-FE48-B161-6C913001F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24DD2-0F61-FA4A-A9D4-0B6BFB346448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CCE52-1A62-8D4E-B729-996AEF369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40" y="27505386"/>
            <a:ext cx="25733930" cy="8501303"/>
          </a:xfrm>
        </p:spPr>
        <p:txBody>
          <a:bodyPr anchor="t"/>
          <a:lstStyle>
            <a:lvl1pPr algn="l">
              <a:defRPr sz="12771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40" y="18142066"/>
            <a:ext cx="25733930" cy="9363319"/>
          </a:xfrm>
        </p:spPr>
        <p:txBody>
          <a:bodyPr anchor="b"/>
          <a:lstStyle>
            <a:lvl1pPr marL="0" indent="0">
              <a:buNone/>
              <a:defRPr sz="6386">
                <a:solidFill>
                  <a:schemeClr val="tx1">
                    <a:tint val="75000"/>
                  </a:schemeClr>
                </a:solidFill>
              </a:defRPr>
            </a:lvl1pPr>
            <a:lvl2pPr marL="1463539" indent="0">
              <a:buNone/>
              <a:defRPr sz="5754">
                <a:solidFill>
                  <a:schemeClr val="tx1">
                    <a:tint val="75000"/>
                  </a:schemeClr>
                </a:solidFill>
              </a:defRPr>
            </a:lvl2pPr>
            <a:lvl3pPr marL="2927079" indent="0">
              <a:buNone/>
              <a:defRPr sz="5123">
                <a:solidFill>
                  <a:schemeClr val="tx1">
                    <a:tint val="75000"/>
                  </a:schemeClr>
                </a:solidFill>
              </a:defRPr>
            </a:lvl3pPr>
            <a:lvl4pPr marL="4390617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4pPr>
            <a:lvl5pPr marL="5854156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5pPr>
            <a:lvl6pPr marL="7317696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6pPr>
            <a:lvl7pPr marL="8781234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7pPr>
            <a:lvl8pPr marL="10244774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8pPr>
            <a:lvl9pPr marL="11708312" indent="0">
              <a:buNone/>
              <a:defRPr sz="44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801A2-548F-F044-A659-9D8A3641DBE0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123D-CE5C-844D-A88C-4EE398C8A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9986" y="44042307"/>
            <a:ext cx="63467567" cy="124547061"/>
          </a:xfrm>
        </p:spPr>
        <p:txBody>
          <a:bodyPr/>
          <a:lstStyle>
            <a:lvl1pPr>
              <a:defRPr sz="8981"/>
            </a:lvl1pPr>
            <a:lvl2pPr>
              <a:defRPr sz="7647"/>
            </a:lvl2pPr>
            <a:lvl3pPr>
              <a:defRPr sz="6386"/>
            </a:lvl3pPr>
            <a:lvl4pPr>
              <a:defRPr sz="5754"/>
            </a:lvl4pPr>
            <a:lvl5pPr>
              <a:defRPr sz="5754"/>
            </a:lvl5pPr>
            <a:lvl6pPr>
              <a:defRPr sz="5754"/>
            </a:lvl6pPr>
            <a:lvl7pPr>
              <a:defRPr sz="5754"/>
            </a:lvl7pPr>
            <a:lvl8pPr>
              <a:defRPr sz="5754"/>
            </a:lvl8pPr>
            <a:lvl9pPr>
              <a:defRPr sz="57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52147" y="44042307"/>
            <a:ext cx="63467571" cy="124547061"/>
          </a:xfrm>
        </p:spPr>
        <p:txBody>
          <a:bodyPr/>
          <a:lstStyle>
            <a:lvl1pPr>
              <a:defRPr sz="8981"/>
            </a:lvl1pPr>
            <a:lvl2pPr>
              <a:defRPr sz="7647"/>
            </a:lvl2pPr>
            <a:lvl3pPr>
              <a:defRPr sz="6386"/>
            </a:lvl3pPr>
            <a:lvl4pPr>
              <a:defRPr sz="5754"/>
            </a:lvl4pPr>
            <a:lvl5pPr>
              <a:defRPr sz="5754"/>
            </a:lvl5pPr>
            <a:lvl6pPr>
              <a:defRPr sz="5754"/>
            </a:lvl6pPr>
            <a:lvl7pPr>
              <a:defRPr sz="5754"/>
            </a:lvl7pPr>
            <a:lvl8pPr>
              <a:defRPr sz="5754"/>
            </a:lvl8pPr>
            <a:lvl9pPr>
              <a:defRPr sz="57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2C844-86B6-5C49-928A-486E2019E086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345E2-C6D7-8F48-BA9E-A56D52DA1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9"/>
            <a:ext cx="27247693" cy="713395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10"/>
            <a:ext cx="13376810" cy="3993034"/>
          </a:xfrm>
        </p:spPr>
        <p:txBody>
          <a:bodyPr anchor="b"/>
          <a:lstStyle>
            <a:lvl1pPr marL="0" indent="0">
              <a:buNone/>
              <a:defRPr sz="7647" b="1"/>
            </a:lvl1pPr>
            <a:lvl2pPr marL="1463539" indent="0">
              <a:buNone/>
              <a:defRPr sz="6386" b="1"/>
            </a:lvl2pPr>
            <a:lvl3pPr marL="2927079" indent="0">
              <a:buNone/>
              <a:defRPr sz="5754" b="1"/>
            </a:lvl3pPr>
            <a:lvl4pPr marL="4390617" indent="0">
              <a:buNone/>
              <a:defRPr sz="5123" b="1"/>
            </a:lvl4pPr>
            <a:lvl5pPr marL="5854156" indent="0">
              <a:buNone/>
              <a:defRPr sz="5123" b="1"/>
            </a:lvl5pPr>
            <a:lvl6pPr marL="7317696" indent="0">
              <a:buNone/>
              <a:defRPr sz="5123" b="1"/>
            </a:lvl6pPr>
            <a:lvl7pPr marL="8781234" indent="0">
              <a:buNone/>
              <a:defRPr sz="5123" b="1"/>
            </a:lvl7pPr>
            <a:lvl8pPr marL="10244774" indent="0">
              <a:buNone/>
              <a:defRPr sz="5123" b="1"/>
            </a:lvl8pPr>
            <a:lvl9pPr marL="11708312" indent="0">
              <a:buNone/>
              <a:defRPr sz="51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6"/>
            <a:ext cx="13376810" cy="24661708"/>
          </a:xfrm>
        </p:spPr>
        <p:txBody>
          <a:bodyPr/>
          <a:lstStyle>
            <a:lvl1pPr>
              <a:defRPr sz="7647"/>
            </a:lvl1pPr>
            <a:lvl2pPr>
              <a:defRPr sz="6386"/>
            </a:lvl2pPr>
            <a:lvl3pPr>
              <a:defRPr sz="5754"/>
            </a:lvl3pPr>
            <a:lvl4pPr>
              <a:defRPr sz="5123"/>
            </a:lvl4pPr>
            <a:lvl5pPr>
              <a:defRPr sz="5123"/>
            </a:lvl5pPr>
            <a:lvl6pPr>
              <a:defRPr sz="5123"/>
            </a:lvl6pPr>
            <a:lvl7pPr>
              <a:defRPr sz="5123"/>
            </a:lvl7pPr>
            <a:lvl8pPr>
              <a:defRPr sz="5123"/>
            </a:lvl8pPr>
            <a:lvl9pPr>
              <a:defRPr sz="512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3" y="9581310"/>
            <a:ext cx="13382064" cy="3993034"/>
          </a:xfrm>
        </p:spPr>
        <p:txBody>
          <a:bodyPr anchor="b"/>
          <a:lstStyle>
            <a:lvl1pPr marL="0" indent="0">
              <a:buNone/>
              <a:defRPr sz="7647" b="1"/>
            </a:lvl1pPr>
            <a:lvl2pPr marL="1463539" indent="0">
              <a:buNone/>
              <a:defRPr sz="6386" b="1"/>
            </a:lvl2pPr>
            <a:lvl3pPr marL="2927079" indent="0">
              <a:buNone/>
              <a:defRPr sz="5754" b="1"/>
            </a:lvl3pPr>
            <a:lvl4pPr marL="4390617" indent="0">
              <a:buNone/>
              <a:defRPr sz="5123" b="1"/>
            </a:lvl4pPr>
            <a:lvl5pPr marL="5854156" indent="0">
              <a:buNone/>
              <a:defRPr sz="5123" b="1"/>
            </a:lvl5pPr>
            <a:lvl6pPr marL="7317696" indent="0">
              <a:buNone/>
              <a:defRPr sz="5123" b="1"/>
            </a:lvl6pPr>
            <a:lvl7pPr marL="8781234" indent="0">
              <a:buNone/>
              <a:defRPr sz="5123" b="1"/>
            </a:lvl7pPr>
            <a:lvl8pPr marL="10244774" indent="0">
              <a:buNone/>
              <a:defRPr sz="5123" b="1"/>
            </a:lvl8pPr>
            <a:lvl9pPr marL="11708312" indent="0">
              <a:buNone/>
              <a:defRPr sz="51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3" y="13574346"/>
            <a:ext cx="13382064" cy="24661708"/>
          </a:xfrm>
        </p:spPr>
        <p:txBody>
          <a:bodyPr/>
          <a:lstStyle>
            <a:lvl1pPr>
              <a:defRPr sz="7647"/>
            </a:lvl1pPr>
            <a:lvl2pPr>
              <a:defRPr sz="6386"/>
            </a:lvl2pPr>
            <a:lvl3pPr>
              <a:defRPr sz="5754"/>
            </a:lvl3pPr>
            <a:lvl4pPr>
              <a:defRPr sz="5123"/>
            </a:lvl4pPr>
            <a:lvl5pPr>
              <a:defRPr sz="5123"/>
            </a:lvl5pPr>
            <a:lvl6pPr>
              <a:defRPr sz="5123"/>
            </a:lvl6pPr>
            <a:lvl7pPr>
              <a:defRPr sz="5123"/>
            </a:lvl7pPr>
            <a:lvl8pPr>
              <a:defRPr sz="5123"/>
            </a:lvl8pPr>
            <a:lvl9pPr>
              <a:defRPr sz="512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70CCE-2A0E-0646-8180-EDB8F0558976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2713E-0B6B-274C-BDEE-D3CFF6750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DCDC8-92A3-7D4C-9CB4-8C16FD22AA7E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8F8A-0ED1-6849-9BE4-97CE0DC2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085D7-AC00-A543-901C-0DD4460FC900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79BD8-56E2-5C41-B990-E5665E24C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704231"/>
            <a:ext cx="9960337" cy="7252861"/>
          </a:xfrm>
        </p:spPr>
        <p:txBody>
          <a:bodyPr anchor="b"/>
          <a:lstStyle>
            <a:lvl1pPr algn="l">
              <a:defRPr sz="638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1704228"/>
            <a:ext cx="16924684" cy="36531827"/>
          </a:xfrm>
        </p:spPr>
        <p:txBody>
          <a:bodyPr/>
          <a:lstStyle>
            <a:lvl1pPr>
              <a:defRPr sz="10245"/>
            </a:lvl1pPr>
            <a:lvl2pPr>
              <a:defRPr sz="8981"/>
            </a:lvl2pPr>
            <a:lvl3pPr>
              <a:defRPr sz="7647"/>
            </a:lvl3pPr>
            <a:lvl4pPr>
              <a:defRPr sz="6386"/>
            </a:lvl4pPr>
            <a:lvl5pPr>
              <a:defRPr sz="6386"/>
            </a:lvl5pPr>
            <a:lvl6pPr>
              <a:defRPr sz="6386"/>
            </a:lvl6pPr>
            <a:lvl7pPr>
              <a:defRPr sz="6386"/>
            </a:lvl7pPr>
            <a:lvl8pPr>
              <a:defRPr sz="6386"/>
            </a:lvl8pPr>
            <a:lvl9pPr>
              <a:defRPr sz="638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8957095"/>
            <a:ext cx="9960337" cy="29278966"/>
          </a:xfrm>
        </p:spPr>
        <p:txBody>
          <a:bodyPr/>
          <a:lstStyle>
            <a:lvl1pPr marL="0" indent="0">
              <a:buNone/>
              <a:defRPr sz="4491"/>
            </a:lvl1pPr>
            <a:lvl2pPr marL="1463539" indent="0">
              <a:buNone/>
              <a:defRPr sz="3861"/>
            </a:lvl2pPr>
            <a:lvl3pPr marL="2927079" indent="0">
              <a:buNone/>
              <a:defRPr sz="3228"/>
            </a:lvl3pPr>
            <a:lvl4pPr marL="4390617" indent="0">
              <a:buNone/>
              <a:defRPr sz="2877"/>
            </a:lvl4pPr>
            <a:lvl5pPr marL="5854156" indent="0">
              <a:buNone/>
              <a:defRPr sz="2877"/>
            </a:lvl5pPr>
            <a:lvl6pPr marL="7317696" indent="0">
              <a:buNone/>
              <a:defRPr sz="2877"/>
            </a:lvl6pPr>
            <a:lvl7pPr marL="8781234" indent="0">
              <a:buNone/>
              <a:defRPr sz="2877"/>
            </a:lvl7pPr>
            <a:lvl8pPr marL="10244774" indent="0">
              <a:buNone/>
              <a:defRPr sz="2877"/>
            </a:lvl8pPr>
            <a:lvl9pPr marL="11708312" indent="0">
              <a:buNone/>
              <a:defRPr sz="28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80036-719F-B240-A648-D650FC616985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3B28-F20D-5B48-B2EE-94C73E7D9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43"/>
            <a:ext cx="18165128" cy="3537260"/>
          </a:xfrm>
        </p:spPr>
        <p:txBody>
          <a:bodyPr anchor="b"/>
          <a:lstStyle>
            <a:lvl1pPr algn="l">
              <a:defRPr sz="638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600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0245"/>
            </a:lvl1pPr>
            <a:lvl2pPr marL="1463539" indent="0">
              <a:buNone/>
              <a:defRPr sz="8981"/>
            </a:lvl2pPr>
            <a:lvl3pPr marL="2927079" indent="0">
              <a:buNone/>
              <a:defRPr sz="7647"/>
            </a:lvl3pPr>
            <a:lvl4pPr marL="4390617" indent="0">
              <a:buNone/>
              <a:defRPr sz="6386"/>
            </a:lvl4pPr>
            <a:lvl5pPr marL="5854156" indent="0">
              <a:buNone/>
              <a:defRPr sz="6386"/>
            </a:lvl5pPr>
            <a:lvl6pPr marL="7317696" indent="0">
              <a:buNone/>
              <a:defRPr sz="6386"/>
            </a:lvl6pPr>
            <a:lvl7pPr marL="8781234" indent="0">
              <a:buNone/>
              <a:defRPr sz="6386"/>
            </a:lvl7pPr>
            <a:lvl8pPr marL="10244774" indent="0">
              <a:buNone/>
              <a:defRPr sz="6386"/>
            </a:lvl8pPr>
            <a:lvl9pPr marL="11708312" indent="0">
              <a:buNone/>
              <a:defRPr sz="6386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4"/>
            <a:ext cx="18165128" cy="5023493"/>
          </a:xfrm>
        </p:spPr>
        <p:txBody>
          <a:bodyPr/>
          <a:lstStyle>
            <a:lvl1pPr marL="0" indent="0">
              <a:buNone/>
              <a:defRPr sz="4491"/>
            </a:lvl1pPr>
            <a:lvl2pPr marL="1463539" indent="0">
              <a:buNone/>
              <a:defRPr sz="3861"/>
            </a:lvl2pPr>
            <a:lvl3pPr marL="2927079" indent="0">
              <a:buNone/>
              <a:defRPr sz="3228"/>
            </a:lvl3pPr>
            <a:lvl4pPr marL="4390617" indent="0">
              <a:buNone/>
              <a:defRPr sz="2877"/>
            </a:lvl4pPr>
            <a:lvl5pPr marL="5854156" indent="0">
              <a:buNone/>
              <a:defRPr sz="2877"/>
            </a:lvl5pPr>
            <a:lvl6pPr marL="7317696" indent="0">
              <a:buNone/>
              <a:defRPr sz="2877"/>
            </a:lvl6pPr>
            <a:lvl7pPr marL="8781234" indent="0">
              <a:buNone/>
              <a:defRPr sz="2877"/>
            </a:lvl7pPr>
            <a:lvl8pPr marL="10244774" indent="0">
              <a:buNone/>
              <a:defRPr sz="2877"/>
            </a:lvl8pPr>
            <a:lvl9pPr marL="11708312" indent="0">
              <a:buNone/>
              <a:defRPr sz="28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86665-1DE4-7841-89F5-2517F7649619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6FC27-CF01-8541-979C-469321BFC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761" y="1714586"/>
            <a:ext cx="27247693" cy="71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177" tIns="208588" rIns="417177" bIns="208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3761" y="9988603"/>
            <a:ext cx="27247693" cy="282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177" tIns="208588" rIns="417177" bIns="208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2" y="39673489"/>
            <a:ext cx="7064215" cy="2278613"/>
          </a:xfrm>
          <a:prstGeom prst="rect">
            <a:avLst/>
          </a:prstGeom>
        </p:spPr>
        <p:txBody>
          <a:bodyPr vert="horz" wrap="square" lIns="417177" tIns="208588" rIns="417177" bIns="208588" numCol="1" anchor="ctr" anchorCtr="0" compatLnSpc="1">
            <a:prstTxWarp prst="textNoShape">
              <a:avLst/>
            </a:prstTxWarp>
          </a:bodyPr>
          <a:lstStyle>
            <a:lvl1pPr>
              <a:defRPr sz="3861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BBD5F2E-641E-C043-A362-3BD177E06605}" type="datetimeFigureOut">
              <a:rPr lang="en-US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595" y="39673489"/>
            <a:ext cx="9587151" cy="2278613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ctr" defTabSz="1463539" fontAlgn="auto">
              <a:spcBef>
                <a:spcPts val="0"/>
              </a:spcBef>
              <a:spcAft>
                <a:spcPts val="0"/>
              </a:spcAft>
              <a:defRPr sz="38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8" y="39673489"/>
            <a:ext cx="7064215" cy="2278613"/>
          </a:xfrm>
          <a:prstGeom prst="rect">
            <a:avLst/>
          </a:prstGeom>
        </p:spPr>
        <p:txBody>
          <a:bodyPr vert="horz" wrap="square" lIns="417177" tIns="208588" rIns="417177" bIns="208588" numCol="1" anchor="ctr" anchorCtr="0" compatLnSpc="1">
            <a:prstTxWarp prst="textNoShape">
              <a:avLst/>
            </a:prstTxWarp>
          </a:bodyPr>
          <a:lstStyle>
            <a:lvl1pPr algn="r">
              <a:defRPr sz="3861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03839B3-8845-3D4E-95EA-6029336C47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490" rtl="0" eaLnBrk="1" fontAlgn="base" hangingPunct="1">
        <a:spcBef>
          <a:spcPct val="0"/>
        </a:spcBef>
        <a:spcAft>
          <a:spcPct val="0"/>
        </a:spcAft>
        <a:defRPr sz="1410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2pPr>
      <a:lvl3pPr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3pPr>
      <a:lvl4pPr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4pPr>
      <a:lvl5pPr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5pPr>
      <a:lvl6pPr marL="320789"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6pPr>
      <a:lvl7pPr marL="641580"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7pPr>
      <a:lvl8pPr marL="962369"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8pPr>
      <a:lvl9pPr marL="1283160" algn="ctr" defTabSz="1462490" rtl="0" eaLnBrk="1" fontAlgn="base" hangingPunct="1">
        <a:spcBef>
          <a:spcPct val="0"/>
        </a:spcBef>
        <a:spcAft>
          <a:spcPct val="0"/>
        </a:spcAft>
        <a:defRPr sz="14104">
          <a:solidFill>
            <a:schemeClr val="tx1"/>
          </a:solidFill>
          <a:latin typeface="Calibri" charset="0"/>
        </a:defRPr>
      </a:lvl9pPr>
    </p:titleStyle>
    <p:bodyStyle>
      <a:lvl1pPr marL="1097146" indent="-1097146" algn="l" defTabSz="146249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245" kern="1200">
          <a:solidFill>
            <a:schemeClr val="tx1"/>
          </a:solidFill>
          <a:latin typeface="+mn-lt"/>
          <a:ea typeface="+mn-ea"/>
          <a:cs typeface="+mn-cs"/>
        </a:defRPr>
      </a:lvl1pPr>
      <a:lvl2pPr marL="2378077" indent="-914475" algn="l" defTabSz="146249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8981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57894" indent="-730687" algn="l" defTabSz="146249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64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21497" indent="-730687" algn="l" defTabSz="146249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386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585102" indent="-730687" algn="l" defTabSz="146249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386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049467" indent="-731770" algn="l" defTabSz="1463539" rtl="0" eaLnBrk="1" latinLnBrk="0" hangingPunct="1">
        <a:spcBef>
          <a:spcPct val="20000"/>
        </a:spcBef>
        <a:buFont typeface="Arial"/>
        <a:buChar char="•"/>
        <a:defRPr sz="6386" kern="1200">
          <a:solidFill>
            <a:schemeClr val="tx1"/>
          </a:solidFill>
          <a:latin typeface="+mn-lt"/>
          <a:ea typeface="+mn-ea"/>
          <a:cs typeface="+mn-cs"/>
        </a:defRPr>
      </a:lvl6pPr>
      <a:lvl7pPr marL="9513004" indent="-731770" algn="l" defTabSz="1463539" rtl="0" eaLnBrk="1" latinLnBrk="0" hangingPunct="1">
        <a:spcBef>
          <a:spcPct val="20000"/>
        </a:spcBef>
        <a:buFont typeface="Arial"/>
        <a:buChar char="•"/>
        <a:defRPr sz="6386" kern="1200">
          <a:solidFill>
            <a:schemeClr val="tx1"/>
          </a:solidFill>
          <a:latin typeface="+mn-lt"/>
          <a:ea typeface="+mn-ea"/>
          <a:cs typeface="+mn-cs"/>
        </a:defRPr>
      </a:lvl7pPr>
      <a:lvl8pPr marL="10976544" indent="-731770" algn="l" defTabSz="1463539" rtl="0" eaLnBrk="1" latinLnBrk="0" hangingPunct="1">
        <a:spcBef>
          <a:spcPct val="20000"/>
        </a:spcBef>
        <a:buFont typeface="Arial"/>
        <a:buChar char="•"/>
        <a:defRPr sz="6386" kern="1200">
          <a:solidFill>
            <a:schemeClr val="tx1"/>
          </a:solidFill>
          <a:latin typeface="+mn-lt"/>
          <a:ea typeface="+mn-ea"/>
          <a:cs typeface="+mn-cs"/>
        </a:defRPr>
      </a:lvl8pPr>
      <a:lvl9pPr marL="12440083" indent="-731770" algn="l" defTabSz="1463539" rtl="0" eaLnBrk="1" latinLnBrk="0" hangingPunct="1">
        <a:spcBef>
          <a:spcPct val="20000"/>
        </a:spcBef>
        <a:buFont typeface="Arial"/>
        <a:buChar char="•"/>
        <a:defRPr sz="63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1pPr>
      <a:lvl2pPr marL="1463539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2pPr>
      <a:lvl3pPr marL="2927079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3pPr>
      <a:lvl4pPr marL="4390617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4pPr>
      <a:lvl5pPr marL="5854156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5pPr>
      <a:lvl6pPr marL="7317696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6pPr>
      <a:lvl7pPr marL="8781234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7pPr>
      <a:lvl8pPr marL="10244774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8pPr>
      <a:lvl9pPr marL="11708312" algn="l" defTabSz="1463539" rtl="0" eaLnBrk="1" latinLnBrk="0" hangingPunct="1">
        <a:defRPr sz="5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uzanne.mate@sydney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3100-2ED3-51E1-F1CD-343B44E7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C4CBC5B8-C418-1939-A1FA-FEF520FA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22" y="412644"/>
            <a:ext cx="29412119" cy="3972470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20722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764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E13AFD2-2451-5206-B1E6-0E5B06AB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39" y="2047846"/>
            <a:ext cx="6548417" cy="2265034"/>
          </a:xfrm>
          <a:prstGeom prst="rect">
            <a:avLst/>
          </a:prstGeom>
        </p:spPr>
      </p:pic>
      <p:sp>
        <p:nvSpPr>
          <p:cNvPr id="63" name="Title Placeholder 1">
            <a:extLst>
              <a:ext uri="{FF2B5EF4-FFF2-40B4-BE49-F238E27FC236}">
                <a16:creationId xmlns:a16="http://schemas.microsoft.com/office/drawing/2014/main" id="{5706C0A7-DEB7-5FB7-38E6-60F11CE9688F}"/>
              </a:ext>
            </a:extLst>
          </p:cNvPr>
          <p:cNvSpPr txBox="1">
            <a:spLocks/>
          </p:cNvSpPr>
          <p:nvPr/>
        </p:nvSpPr>
        <p:spPr>
          <a:xfrm>
            <a:off x="1003734" y="490001"/>
            <a:ext cx="20217709" cy="7643386"/>
          </a:xfrm>
          <a:prstGeom prst="rect">
            <a:avLst/>
          </a:prstGeom>
        </p:spPr>
        <p:txBody>
          <a:bodyPr lIns="965566" tIns="212163" rIns="424325" bIns="212163" anchor="ctr">
            <a:prstTxWarp prst="textNoShape">
              <a:avLst/>
            </a:prstTxWarp>
            <a:normAutofit/>
          </a:bodyPr>
          <a:lstStyle/>
          <a:p>
            <a:pPr algn="ctr" defTabSz="2072249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bg1"/>
                </a:solidFill>
                <a:latin typeface="+mn-lt"/>
                <a:cs typeface="Times New Roman"/>
              </a:rPr>
              <a:t>Perspectives on physical activity and exercise among people with lived experience of advanced multiple sclerosis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592A2E1-4857-1CFE-9C32-EFE3F3F65D72}"/>
              </a:ext>
            </a:extLst>
          </p:cNvPr>
          <p:cNvCxnSpPr>
            <a:cxnSpLocks/>
          </p:cNvCxnSpPr>
          <p:nvPr/>
        </p:nvCxnSpPr>
        <p:spPr>
          <a:xfrm flipV="1">
            <a:off x="43252075" y="7615773"/>
            <a:ext cx="0" cy="452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88F24C-F1D8-3789-AC8B-750D91F14ABB}"/>
              </a:ext>
            </a:extLst>
          </p:cNvPr>
          <p:cNvSpPr txBox="1"/>
          <p:nvPr/>
        </p:nvSpPr>
        <p:spPr>
          <a:xfrm>
            <a:off x="1303564" y="40712070"/>
            <a:ext cx="26369068" cy="1679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effectLst/>
                <a:latin typeface="+mj-lt"/>
                <a:ea typeface="Calibri"/>
                <a:cs typeface="Calibri"/>
              </a:rPr>
              <a:t>This study has been approved by The University of Sydney Human Research Ethics Committee (HREC) 2025/HE001730. </a:t>
            </a:r>
            <a:r>
              <a:rPr lang="en-US" sz="5000" dirty="0">
                <a:latin typeface="+mj-lt"/>
                <a:ea typeface="Calibri"/>
                <a:cs typeface="Calibri"/>
              </a:rPr>
              <a:t>Version 2 26/03/2026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36A90F4-34AF-456B-616E-B9D17152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526" y="18742583"/>
            <a:ext cx="6900918" cy="650750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CD2FE2-43BC-E4A3-0C41-A44C37B45F0F}"/>
              </a:ext>
            </a:extLst>
          </p:cNvPr>
          <p:cNvSpPr/>
          <p:nvPr/>
        </p:nvSpPr>
        <p:spPr>
          <a:xfrm>
            <a:off x="1141320" y="7663900"/>
            <a:ext cx="27731436" cy="9988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5EC5E-E707-15CA-15B3-FD9702C1917F}"/>
              </a:ext>
            </a:extLst>
          </p:cNvPr>
          <p:cNvSpPr txBox="1"/>
          <p:nvPr/>
        </p:nvSpPr>
        <p:spPr>
          <a:xfrm>
            <a:off x="1908848" y="8552509"/>
            <a:ext cx="25763784" cy="86331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500" dirty="0">
                <a:latin typeface="Arial"/>
                <a:cs typeface="Arial"/>
              </a:rPr>
              <a:t>We are conducting research to explore experiences with physical activity and exercise among people with advanced multiple sclerosis. </a:t>
            </a:r>
          </a:p>
          <a:p>
            <a:r>
              <a:rPr lang="en-US" sz="5500" dirty="0">
                <a:latin typeface="Arial"/>
                <a:cs typeface="Arial"/>
              </a:rPr>
              <a:t>We want to know more about the factors that influence your ability to participate and whether your physical activity and exercise have changed over time.</a:t>
            </a:r>
          </a:p>
          <a:p>
            <a:endParaRPr lang="en-US" sz="5500" dirty="0"/>
          </a:p>
          <a:p>
            <a:r>
              <a:rPr lang="en-US" sz="5500" dirty="0">
                <a:latin typeface="Arial"/>
                <a:cs typeface="Arial"/>
              </a:rPr>
              <a:t>You may be eligible to participate in this study if you: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500" dirty="0">
                <a:latin typeface="Arial"/>
                <a:cs typeface="Arial"/>
              </a:rPr>
              <a:t>Are an adult with advanced multiple sclerosis, who uses assistive devices, such as a cane, walker or a wheelchair for moving around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500" dirty="0">
                <a:latin typeface="Arial"/>
                <a:cs typeface="Arial"/>
              </a:rPr>
              <a:t>Live in Australia</a:t>
            </a:r>
          </a:p>
          <a:p>
            <a:endParaRPr lang="en-AU" sz="6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BFF99E-F419-DB6E-D876-19C453A17F37}"/>
              </a:ext>
            </a:extLst>
          </p:cNvPr>
          <p:cNvSpPr/>
          <p:nvPr/>
        </p:nvSpPr>
        <p:spPr>
          <a:xfrm>
            <a:off x="1141320" y="26343697"/>
            <a:ext cx="19167985" cy="127865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5500" dirty="0">
                <a:solidFill>
                  <a:schemeClr val="tx1"/>
                </a:solidFill>
              </a:rPr>
              <a:t>Taking part in this study will involve you completing an anonymous </a:t>
            </a:r>
            <a:r>
              <a:rPr lang="en-US" sz="5500" b="1" dirty="0">
                <a:solidFill>
                  <a:schemeClr val="tx1"/>
                </a:solidFill>
              </a:rPr>
              <a:t>30-minute online survey </a:t>
            </a:r>
            <a:r>
              <a:rPr lang="en-US" sz="5500" dirty="0">
                <a:solidFill>
                  <a:schemeClr val="tx1"/>
                </a:solidFill>
              </a:rPr>
              <a:t>about your background, current levels of physical activity and exercise, and any factors that influence this. </a:t>
            </a:r>
          </a:p>
          <a:p>
            <a:endParaRPr lang="en-US" sz="5500" dirty="0">
              <a:solidFill>
                <a:schemeClr val="tx1"/>
              </a:solidFill>
            </a:endParaRPr>
          </a:p>
          <a:p>
            <a:r>
              <a:rPr lang="en-US" sz="5500" dirty="0">
                <a:solidFill>
                  <a:schemeClr val="tx1"/>
                </a:solidFill>
              </a:rPr>
              <a:t>At the end of the survey, we will ask whether you are interested in participating </a:t>
            </a:r>
            <a:r>
              <a:rPr lang="en-US" sz="5500">
                <a:solidFill>
                  <a:schemeClr val="tx1"/>
                </a:solidFill>
              </a:rPr>
              <a:t>in an interview </a:t>
            </a:r>
            <a:r>
              <a:rPr lang="en-US" sz="5500" dirty="0">
                <a:solidFill>
                  <a:schemeClr val="tx1"/>
                </a:solidFill>
              </a:rPr>
              <a:t>lasting a maximum of 60 minutes to discuss your experiences in more detail.</a:t>
            </a:r>
          </a:p>
          <a:p>
            <a:endParaRPr lang="en-US" sz="5500" dirty="0">
              <a:solidFill>
                <a:schemeClr val="tx1"/>
              </a:solidFill>
            </a:endParaRPr>
          </a:p>
          <a:p>
            <a:r>
              <a:rPr lang="en-US" sz="5500" dirty="0">
                <a:solidFill>
                  <a:schemeClr val="tx1"/>
                </a:solidFill>
              </a:rPr>
              <a:t>You can use the QR code to access the survey.</a:t>
            </a:r>
          </a:p>
          <a:p>
            <a:r>
              <a:rPr lang="en-US" sz="5500" dirty="0">
                <a:solidFill>
                  <a:schemeClr val="tx1"/>
                </a:solidFill>
              </a:rPr>
              <a:t>Please contact </a:t>
            </a:r>
            <a:r>
              <a:rPr lang="en-US" sz="5500" b="1" dirty="0">
                <a:solidFill>
                  <a:schemeClr val="tx1"/>
                </a:solidFill>
              </a:rPr>
              <a:t>Dr Suzie Máté </a:t>
            </a:r>
            <a:r>
              <a:rPr lang="en-US" sz="5500" dirty="0">
                <a:solidFill>
                  <a:schemeClr val="tx1"/>
                </a:solidFill>
              </a:rPr>
              <a:t>for more information. </a:t>
            </a:r>
          </a:p>
          <a:p>
            <a:r>
              <a:rPr lang="en-US" sz="55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suzanne.mate@sydney.edu.au</a:t>
            </a:r>
            <a:r>
              <a:rPr lang="en-US" sz="5500" dirty="0">
                <a:solidFill>
                  <a:schemeClr val="tx1"/>
                </a:solidFill>
              </a:rPr>
              <a:t> or  02 9351 9566.</a:t>
            </a:r>
            <a:endParaRPr lang="en-US" sz="55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AA751C-CEF7-D241-E06F-A5429232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6958" y="18576769"/>
            <a:ext cx="7840159" cy="6507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FDF20-E7BE-71C8-BECA-558FBEF9084C}"/>
              </a:ext>
            </a:extLst>
          </p:cNvPr>
          <p:cNvSpPr txBox="1"/>
          <p:nvPr/>
        </p:nvSpPr>
        <p:spPr>
          <a:xfrm>
            <a:off x="23369807" y="24557069"/>
            <a:ext cx="3989740" cy="55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AI generated images</a:t>
            </a:r>
            <a:endParaRPr lang="en-US" sz="3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in a wheelchair lifting weights&#10;&#10;AI-generated content may be incorrect.">
            <a:extLst>
              <a:ext uri="{FF2B5EF4-FFF2-40B4-BE49-F238E27FC236}">
                <a16:creationId xmlns:a16="http://schemas.microsoft.com/office/drawing/2014/main" id="{42F03F0D-0AE3-7495-5917-58237E95F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726" y="18445064"/>
            <a:ext cx="5302308" cy="6700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47885-16AA-FDB5-0F88-0F43CA3F5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3303" y="28991812"/>
            <a:ext cx="7261135" cy="7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8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-poster-template-landscape">
  <a:themeElements>
    <a:clrScheme name="University of Sydney 2023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2b3e37e-8171-485d-b10b-38dae7ed14a8}" enabled="0" method="" siteId="{82b3e37e-8171-485d-b10b-38dae7ed14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Research-poster-template-landscape</Template>
  <TotalTime>249</TotalTime>
  <Words>227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Research-poster-template-landscape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Breeze</dc:creator>
  <cp:lastModifiedBy>Suzie Mate</cp:lastModifiedBy>
  <cp:revision>16</cp:revision>
  <cp:lastPrinted>2024-04-14T23:15:43Z</cp:lastPrinted>
  <dcterms:created xsi:type="dcterms:W3CDTF">2023-01-23T22:28:14Z</dcterms:created>
  <dcterms:modified xsi:type="dcterms:W3CDTF">2026-04-10T00:03:47Z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0x010100C7A46F49D62E9E49A7E74DD07AEC0BB4</vt:lpwstr>
  </property>
</Properties>
</file>